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6" r:id="rId1"/>
  </p:sldMasterIdLst>
  <p:notesMasterIdLst>
    <p:notesMasterId r:id="rId14"/>
  </p:notesMasterIdLst>
  <p:sldIdLst>
    <p:sldId id="259" r:id="rId2"/>
    <p:sldId id="288" r:id="rId3"/>
    <p:sldId id="286" r:id="rId4"/>
    <p:sldId id="290" r:id="rId5"/>
    <p:sldId id="275" r:id="rId6"/>
    <p:sldId id="279" r:id="rId7"/>
    <p:sldId id="287" r:id="rId8"/>
    <p:sldId id="277" r:id="rId9"/>
    <p:sldId id="289" r:id="rId10"/>
    <p:sldId id="282" r:id="rId11"/>
    <p:sldId id="291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  <p14:sldId id="288"/>
            <p14:sldId id="286"/>
            <p14:sldId id="290"/>
            <p14:sldId id="275"/>
            <p14:sldId id="279"/>
            <p14:sldId id="287"/>
            <p14:sldId id="277"/>
            <p14:sldId id="289"/>
            <p14:sldId id="282"/>
          </p14:sldIdLst>
        </p14:section>
        <p14:section name="Project Overview" id="{087866C3-7028-482C-8D34-6BF5363FBD75}">
          <p14:sldIdLst/>
        </p14:section>
        <p14:section name="Timeline" id="{CF24EBA6-C924-424D-AC31-A4B9992A87E0}">
          <p14:sldIdLst>
            <p14:sldId id="291"/>
            <p14:sldId id="292"/>
          </p14:sldIdLst>
        </p14:section>
        <p14:section name="Next Steps and Action Items" id="{C24C98EC-938D-4034-8DB8-5E8DBF16E3CB}">
          <p14:sldIdLst/>
        </p14:section>
        <p14:section name="Appendix" id="{E35CCD6A-2288-476E-BC93-C75323AE1F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8F9C0-9E16-4FBA-A1DB-D0FA758F73F7}" v="22" dt="2022-06-24T20:43:33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099" autoAdjust="0"/>
  </p:normalViewPr>
  <p:slideViewPr>
    <p:cSldViewPr>
      <p:cViewPr varScale="1">
        <p:scale>
          <a:sx n="56" d="100"/>
          <a:sy n="56" d="100"/>
        </p:scale>
        <p:origin x="216" y="7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14T14:47:49.746" idx="1">
    <p:pos x="5578" y="3043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to give updates for project</a:t>
            </a:r>
            <a:r>
              <a:rPr lang="en-US" baseline="0" dirty="0"/>
              <a:t> milestones.</a:t>
            </a:r>
            <a:endParaRPr lang="en-US" dirty="0"/>
          </a:p>
          <a:p>
            <a:endParaRPr lang="en-US" baseline="0" dirty="0"/>
          </a:p>
          <a:p>
            <a:pPr lvl="0"/>
            <a:r>
              <a:rPr lang="en-US" sz="1000" b="1" dirty="0"/>
              <a:t>Sections</a:t>
            </a:r>
            <a:endParaRPr lang="en-US" sz="1000" b="0" dirty="0"/>
          </a:p>
          <a:p>
            <a:pPr lvl="0"/>
            <a:r>
              <a:rPr lang="en-US" sz="1000" b="0" dirty="0"/>
              <a:t>Right-click on a slide to add sections.</a:t>
            </a:r>
            <a:r>
              <a:rPr lang="en-US" sz="1000" b="0" baseline="0" dirty="0"/>
              <a:t> Sections can help to organize your slides or facilitate collaboration between multiple authors.</a:t>
            </a:r>
            <a:endParaRPr lang="en-US" sz="1000" b="0" dirty="0"/>
          </a:p>
          <a:p>
            <a:pPr lvl="0"/>
            <a:endParaRPr lang="en-US" sz="1000" b="1" dirty="0"/>
          </a:p>
          <a:p>
            <a:pPr lvl="0"/>
            <a:r>
              <a:rPr lang="en-US" sz="1000" b="1" dirty="0"/>
              <a:t>Notes</a:t>
            </a:r>
          </a:p>
          <a:p>
            <a:pPr lvl="0"/>
            <a:r>
              <a:rPr lang="en-US" sz="1000" dirty="0"/>
              <a:t>Use the Notes section for delivery notes or to provide additional details for the audience.</a:t>
            </a:r>
            <a:r>
              <a:rPr lang="en-US" sz="10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/>
              <a:t>Keep in mind the font size (important for accessibility, visibility, videotaping, and online production)</a:t>
            </a:r>
          </a:p>
          <a:p>
            <a:pPr lvl="0"/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Coordinated colors </a:t>
            </a:r>
          </a:p>
          <a:p>
            <a:pPr lvl="0">
              <a:buFontTx/>
              <a:buNone/>
            </a:pPr>
            <a:r>
              <a:rPr lang="en-US" sz="1000" dirty="0"/>
              <a:t>Pay particular attention to the graphs, charts, and text boxes.</a:t>
            </a:r>
            <a:r>
              <a:rPr lang="en-US" sz="1000" baseline="0" dirty="0"/>
              <a:t> </a:t>
            </a:r>
            <a:endParaRPr lang="en-US" sz="1000" dirty="0"/>
          </a:p>
          <a:p>
            <a:pPr lvl="0"/>
            <a:r>
              <a:rPr lang="en-US" sz="1000" dirty="0"/>
              <a:t>Consider that attendees will print in black and white or </a:t>
            </a:r>
            <a:r>
              <a:rPr lang="en-US" sz="1000" dirty="0" err="1"/>
              <a:t>grayscale</a:t>
            </a:r>
            <a:r>
              <a:rPr lang="en-US" sz="1000" dirty="0"/>
              <a:t>. Run a test print to make sure your colors work when printed in pure black and white and </a:t>
            </a:r>
            <a:r>
              <a:rPr lang="en-US" sz="1000" dirty="0" err="1"/>
              <a:t>grayscale</a:t>
            </a:r>
            <a:r>
              <a:rPr lang="en-US" sz="1000" dirty="0"/>
              <a:t>.</a:t>
            </a:r>
          </a:p>
          <a:p>
            <a:pPr lvl="0">
              <a:buFontTx/>
              <a:buNone/>
            </a:pPr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Graphics, tables, and graphs</a:t>
            </a:r>
          </a:p>
          <a:p>
            <a:pPr lvl="0"/>
            <a:r>
              <a:rPr lang="en-US" sz="1000" dirty="0"/>
              <a:t>Keep it simple: If possible, use consistent, non-distracting styles and colors.</a:t>
            </a:r>
          </a:p>
          <a:p>
            <a:pPr lvl="0"/>
            <a:r>
              <a:rPr lang="en-US" sz="10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22158D-428B-4987-8B28-745A2AFA125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05FFC52-066D-4BD9-8FB7-FE7A7529C3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7F39FF-2B4B-4E6D-9F9B-57C5D3057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DBA1DF-980F-4563-8243-296311012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6E42D0-7906-413E-A328-20EDCEF33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0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7144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893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744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D4A6DEC-A886-4FD6-9934-0066AD80E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388A17-D726-497C-AB18-0D039FEE4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0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747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52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93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796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10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9322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922158D-428B-4987-8B28-745A2AFA125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0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fad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2600" y="643467"/>
            <a:ext cx="53735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700" dirty="0">
                <a:solidFill>
                  <a:schemeClr val="tx1">
                    <a:alpha val="80000"/>
                  </a:schemeClr>
                </a:solidFill>
              </a:rPr>
              <a:t>  Textiles 8 </a:t>
            </a:r>
            <a:br>
              <a:rPr lang="en-US" sz="57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5700" dirty="0">
                <a:solidFill>
                  <a:schemeClr val="tx1">
                    <a:alpha val="80000"/>
                  </a:schemeClr>
                </a:solidFill>
              </a:rPr>
              <a:t>Basic Supplies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38706" y="643467"/>
            <a:ext cx="232269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/>
              <a:t>Walnut Grove  Secondary School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E4B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spc="100">
                <a:solidFill>
                  <a:srgbClr val="FFFFFF"/>
                </a:solidFill>
              </a:rPr>
              <a:t>Snipping Scissors or Small scissors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r="-2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1989" y="917725"/>
            <a:ext cx="2568554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Any small scissors that you may have at home will be fine</a:t>
            </a:r>
          </a:p>
        </p:txBody>
      </p:sp>
    </p:spTree>
    <p:extLst>
      <p:ext uri="{BB962C8B-B14F-4D97-AF65-F5344CB8AC3E}">
        <p14:creationId xmlns:p14="http://schemas.microsoft.com/office/powerpoint/2010/main" val="208683417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0E95E70-1997-8EA5-7DA7-5F9F7EFD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000" spc="100" dirty="0"/>
              <a:t>Tailors Chalk or Friction Pen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65EE0-55B5-55D0-16F3-0B7CA27A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0"/>
            <a:ext cx="4610947" cy="29641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5DE9A-0DE5-1AFD-CE51-49CF0DB85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0" y="6877792"/>
            <a:ext cx="3566160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Placeholder 6" descr="A group of colored pencils&#10;&#10;Description automatically generated with low confidence">
            <a:extLst>
              <a:ext uri="{FF2B5EF4-FFF2-40B4-BE49-F238E27FC236}">
                <a16:creationId xmlns:a16="http://schemas.microsoft.com/office/drawing/2014/main" id="{157D9F2C-CAB8-D9CA-36C9-196DA729AE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11844" b="2"/>
          <a:stretch/>
        </p:blipFill>
        <p:spPr>
          <a:xfrm>
            <a:off x="4663441" y="2286000"/>
            <a:ext cx="339470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6409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0CFFE3-F828-9C05-99FA-9BFAE75F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everything in the next 2 days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22FD2-EC86-D046-7839-240EBD0DB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Label all your supplies</a:t>
            </a:r>
          </a:p>
        </p:txBody>
      </p:sp>
    </p:spTree>
    <p:extLst>
      <p:ext uri="{BB962C8B-B14F-4D97-AF65-F5344CB8AC3E}">
        <p14:creationId xmlns:p14="http://schemas.microsoft.com/office/powerpoint/2010/main" val="20600929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75854" cy="5943600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See what you have at home first – do not need to buy new!</a:t>
            </a:r>
            <a:br>
              <a:rPr lang="en-US" sz="6600" dirty="0"/>
            </a:br>
            <a:br>
              <a:rPr lang="en-US" sz="6600" dirty="0"/>
            </a:br>
            <a:r>
              <a:rPr lang="en-US" sz="6600" dirty="0">
                <a:highlight>
                  <a:srgbClr val="FFFF00"/>
                </a:highlight>
              </a:rPr>
              <a:t>Have these in the next 2 days</a:t>
            </a:r>
          </a:p>
        </p:txBody>
      </p:sp>
    </p:spTree>
    <p:extLst>
      <p:ext uri="{BB962C8B-B14F-4D97-AF65-F5344CB8AC3E}">
        <p14:creationId xmlns:p14="http://schemas.microsoft.com/office/powerpoint/2010/main" val="381402350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r="1390" b="-1"/>
          <a:stretch/>
        </p:blipFill>
        <p:spPr bwMode="auto">
          <a:xfrm>
            <a:off x="-1" y="-814086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CC1CA635-2D9C-4E3E-820F-5FE35AC1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accent1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600699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Straight Pins with a  top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0" y="4960137"/>
            <a:ext cx="2781300" cy="14630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Dollar store are better than nothing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0E62FBC-456F-48AE-91ED-3956405D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9917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45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774A886E-E8EF-48CC-8764-20EAE4538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AF3C0-B194-C291-1398-C12783D7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31" y="536968"/>
            <a:ext cx="2533575" cy="40771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Hand sewing needle</a:t>
            </a:r>
          </a:p>
        </p:txBody>
      </p: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EB1993F9-CFC5-495F-9F26-199534453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3778" y="4831176"/>
            <a:ext cx="2057400" cy="0"/>
          </a:xfrm>
          <a:prstGeom prst="line">
            <a:avLst/>
          </a:prstGeom>
          <a:ln w="19050">
            <a:solidFill>
              <a:srgbClr val="AA9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30PCS Assorted Hand Sewing Needles set Embroidery Mending Craft Quilt sew  needle 3.1 5.1cm free shipping|hand sewing needles|sewing needlessewing  needle set - AliExpress">
            <a:extLst>
              <a:ext uri="{FF2B5EF4-FFF2-40B4-BE49-F238E27FC236}">
                <a16:creationId xmlns:a16="http://schemas.microsoft.com/office/drawing/2014/main" id="{851007E5-13E7-6D50-D22B-DCA268BB25B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r="16458" b="-2"/>
          <a:stretch/>
        </p:blipFill>
        <p:spPr bwMode="auto">
          <a:xfrm>
            <a:off x="3491238" y="640080"/>
            <a:ext cx="5172702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5615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5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300" spc="100">
                <a:solidFill>
                  <a:srgbClr val="FFFFFF"/>
                </a:solidFill>
              </a:rPr>
              <a:t>2 spools of All Purpose Thread for Samples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" b="-3"/>
          <a:stretch/>
        </p:blipFill>
        <p:spPr>
          <a:xfrm rot="5400000">
            <a:off x="-514767" y="1082160"/>
            <a:ext cx="4107392" cy="2586538"/>
          </a:xfrm>
          <a:prstGeom prst="rect">
            <a:avLst/>
          </a:prstGeom>
        </p:spPr>
      </p:pic>
      <p:pic>
        <p:nvPicPr>
          <p:cNvPr id="6" name="Picture 5" descr="A picture containing sitting&#10;&#10;Description automatically generated">
            <a:extLst>
              <a:ext uri="{FF2B5EF4-FFF2-40B4-BE49-F238E27FC236}">
                <a16:creationId xmlns:a16="http://schemas.microsoft.com/office/drawing/2014/main" id="{13B45687-4674-4F5E-BB4C-00B2B7A476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r="23663" b="3"/>
          <a:stretch/>
        </p:blipFill>
        <p:spPr>
          <a:xfrm>
            <a:off x="2943800" y="321732"/>
            <a:ext cx="2586538" cy="41062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1989" y="917725"/>
            <a:ext cx="2568554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Thread can be half empty,  and any color</a:t>
            </a:r>
          </a:p>
        </p:txBody>
      </p:sp>
    </p:spTree>
    <p:extLst>
      <p:ext uri="{BB962C8B-B14F-4D97-AF65-F5344CB8AC3E}">
        <p14:creationId xmlns:p14="http://schemas.microsoft.com/office/powerpoint/2010/main" val="312891947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Pencil box for supplies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7"/>
            <a:ext cx="2400300" cy="14630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Anything type -  to hold all their sewing supplies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" y="779054"/>
            <a:ext cx="4026789" cy="301333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5105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37" y="653337"/>
            <a:ext cx="4005855" cy="326477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24319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09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spc="100" dirty="0">
                <a:solidFill>
                  <a:srgbClr val="FFFFFF"/>
                </a:solidFill>
              </a:rPr>
              <a:t>1 or 2 Duo Tang folders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DDB0D7A-3693-4724-9088-C99DE6D7E5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1205" r="-2" b="1120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1989" y="917725"/>
            <a:ext cx="2568554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Labeled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Information/class notes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Sewing Samples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43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A5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spc="100">
                <a:solidFill>
                  <a:srgbClr val="FFFFFF"/>
                </a:solidFill>
              </a:rPr>
              <a:t>$1.00 to rent a Bobbin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3" r="39612" b="1"/>
          <a:stretch/>
        </p:blipFill>
        <p:spPr>
          <a:xfrm rot="5400000">
            <a:off x="838828" y="-271435"/>
            <a:ext cx="4107392" cy="529372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1989" y="917725"/>
            <a:ext cx="2568554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DUE NEXT CLASS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Students will get the money back at the end of the class.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If they loose their bobbin they will have to pay for a new one.</a:t>
            </a:r>
          </a:p>
        </p:txBody>
      </p:sp>
    </p:spTree>
    <p:extLst>
      <p:ext uri="{BB962C8B-B14F-4D97-AF65-F5344CB8AC3E}">
        <p14:creationId xmlns:p14="http://schemas.microsoft.com/office/powerpoint/2010/main" val="317625969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F1C0-F0FF-4B2A-B71E-66599FEC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Equipment</a:t>
            </a:r>
          </a:p>
        </p:txBody>
      </p:sp>
    </p:spTree>
    <p:extLst>
      <p:ext uri="{BB962C8B-B14F-4D97-AF65-F5344CB8AC3E}">
        <p14:creationId xmlns:p14="http://schemas.microsoft.com/office/powerpoint/2010/main" val="3869294709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On-screen Show (4:3)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Wingdings 3</vt:lpstr>
      <vt:lpstr>Integral</vt:lpstr>
      <vt:lpstr>  Textiles 8  Basic Supplies</vt:lpstr>
      <vt:lpstr>See what you have at home first – do not need to buy new!  Have these in the next 2 days</vt:lpstr>
      <vt:lpstr>Straight Pins with a  top  </vt:lpstr>
      <vt:lpstr>Hand sewing needle</vt:lpstr>
      <vt:lpstr>2 spools of All Purpose Thread for Samples</vt:lpstr>
      <vt:lpstr>Pencil box for supplies</vt:lpstr>
      <vt:lpstr>1 or 2 Duo Tang folders</vt:lpstr>
      <vt:lpstr>$1.00 to rent a Bobbin</vt:lpstr>
      <vt:lpstr>Optional Equipment</vt:lpstr>
      <vt:lpstr>Snipping Scissors or Small scissors</vt:lpstr>
      <vt:lpstr>Tailors Chalk or Friction Pen</vt:lpstr>
      <vt:lpstr>Bring everything in the next 2 days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2020-09-14T21:57:59Z</dcterms:created>
  <dcterms:modified xsi:type="dcterms:W3CDTF">2022-06-24T20:43:34Z</dcterms:modified>
</cp:coreProperties>
</file>