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12B06-6209-49AB-9680-8977DFB9B7C5}" v="12" dt="2024-02-15T17:24:44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ya Epting" userId="ae788a6d-f85e-4a7f-ab16-4a9e1a964ff1" providerId="ADAL" clId="{F1512B06-6209-49AB-9680-8977DFB9B7C5}"/>
    <pc:docChg chg="custSel addSld modSld">
      <pc:chgData name="Tanya Epting" userId="ae788a6d-f85e-4a7f-ab16-4a9e1a964ff1" providerId="ADAL" clId="{F1512B06-6209-49AB-9680-8977DFB9B7C5}" dt="2024-02-15T17:26:18.811" v="957" actId="1582"/>
      <pc:docMkLst>
        <pc:docMk/>
      </pc:docMkLst>
      <pc:sldChg chg="addSp delSp modSp new mod setBg">
        <pc:chgData name="Tanya Epting" userId="ae788a6d-f85e-4a7f-ab16-4a9e1a964ff1" providerId="ADAL" clId="{F1512B06-6209-49AB-9680-8977DFB9B7C5}" dt="2024-02-14T18:55:49.957" v="151" actId="1076"/>
        <pc:sldMkLst>
          <pc:docMk/>
          <pc:sldMk cId="1553067423" sldId="261"/>
        </pc:sldMkLst>
        <pc:spChg chg="mod">
          <ac:chgData name="Tanya Epting" userId="ae788a6d-f85e-4a7f-ab16-4a9e1a964ff1" providerId="ADAL" clId="{F1512B06-6209-49AB-9680-8977DFB9B7C5}" dt="2024-02-14T18:55:18.897" v="139" actId="1076"/>
          <ac:spMkLst>
            <pc:docMk/>
            <pc:sldMk cId="1553067423" sldId="261"/>
            <ac:spMk id="2" creationId="{93BEA409-8930-A73C-0E43-A189D7C3B1EC}"/>
          </ac:spMkLst>
        </pc:spChg>
        <pc:spChg chg="del">
          <ac:chgData name="Tanya Epting" userId="ae788a6d-f85e-4a7f-ab16-4a9e1a964ff1" providerId="ADAL" clId="{F1512B06-6209-49AB-9680-8977DFB9B7C5}" dt="2024-02-14T18:52:48.304" v="21" actId="931"/>
          <ac:spMkLst>
            <pc:docMk/>
            <pc:sldMk cId="1553067423" sldId="261"/>
            <ac:spMk id="3" creationId="{EE5A0A3C-37F9-ED04-3308-C393D7955B95}"/>
          </ac:spMkLst>
        </pc:spChg>
        <pc:spChg chg="add del">
          <ac:chgData name="Tanya Epting" userId="ae788a6d-f85e-4a7f-ab16-4a9e1a964ff1" providerId="ADAL" clId="{F1512B06-6209-49AB-9680-8977DFB9B7C5}" dt="2024-02-14T18:53:08.732" v="34" actId="26606"/>
          <ac:spMkLst>
            <pc:docMk/>
            <pc:sldMk cId="1553067423" sldId="261"/>
            <ac:spMk id="16" creationId="{E462C3FA-EE10-4283-83A9-F407C925C013}"/>
          </ac:spMkLst>
        </pc:spChg>
        <pc:spChg chg="add del">
          <ac:chgData name="Tanya Epting" userId="ae788a6d-f85e-4a7f-ab16-4a9e1a964ff1" providerId="ADAL" clId="{F1512B06-6209-49AB-9680-8977DFB9B7C5}" dt="2024-02-14T18:53:08.732" v="34" actId="26606"/>
          <ac:spMkLst>
            <pc:docMk/>
            <pc:sldMk cId="1553067423" sldId="261"/>
            <ac:spMk id="18" creationId="{419C4429-E272-408D-979C-9E5F7C0D3F45}"/>
          </ac:spMkLst>
        </pc:spChg>
        <pc:spChg chg="add del">
          <ac:chgData name="Tanya Epting" userId="ae788a6d-f85e-4a7f-ab16-4a9e1a964ff1" providerId="ADAL" clId="{F1512B06-6209-49AB-9680-8977DFB9B7C5}" dt="2024-02-14T18:54:03.372" v="50" actId="26606"/>
          <ac:spMkLst>
            <pc:docMk/>
            <pc:sldMk cId="1553067423" sldId="261"/>
            <ac:spMk id="23" creationId="{ADA216DF-C268-4A25-A2DC-51E15F55003F}"/>
          </ac:spMkLst>
        </pc:spChg>
        <pc:spChg chg="add del">
          <ac:chgData name="Tanya Epting" userId="ae788a6d-f85e-4a7f-ab16-4a9e1a964ff1" providerId="ADAL" clId="{F1512B06-6209-49AB-9680-8977DFB9B7C5}" dt="2024-02-14T18:54:03.372" v="50" actId="26606"/>
          <ac:spMkLst>
            <pc:docMk/>
            <pc:sldMk cId="1553067423" sldId="261"/>
            <ac:spMk id="25" creationId="{DE127D07-37F2-4FE3-9F47-F0CD6740D5D8}"/>
          </ac:spMkLst>
        </pc:spChg>
        <pc:spChg chg="add">
          <ac:chgData name="Tanya Epting" userId="ae788a6d-f85e-4a7f-ab16-4a9e1a964ff1" providerId="ADAL" clId="{F1512B06-6209-49AB-9680-8977DFB9B7C5}" dt="2024-02-14T18:54:03.372" v="50" actId="26606"/>
          <ac:spMkLst>
            <pc:docMk/>
            <pc:sldMk cId="1553067423" sldId="261"/>
            <ac:spMk id="30" creationId="{E462C3FA-EE10-4283-83A9-F407C925C013}"/>
          </ac:spMkLst>
        </pc:spChg>
        <pc:spChg chg="add">
          <ac:chgData name="Tanya Epting" userId="ae788a6d-f85e-4a7f-ab16-4a9e1a964ff1" providerId="ADAL" clId="{F1512B06-6209-49AB-9680-8977DFB9B7C5}" dt="2024-02-14T18:54:03.372" v="50" actId="26606"/>
          <ac:spMkLst>
            <pc:docMk/>
            <pc:sldMk cId="1553067423" sldId="261"/>
            <ac:spMk id="32" creationId="{419C4429-E272-408D-979C-9E5F7C0D3F45}"/>
          </ac:spMkLst>
        </pc:spChg>
        <pc:picChg chg="add mod ord">
          <ac:chgData name="Tanya Epting" userId="ae788a6d-f85e-4a7f-ab16-4a9e1a964ff1" providerId="ADAL" clId="{F1512B06-6209-49AB-9680-8977DFB9B7C5}" dt="2024-02-14T18:55:49.957" v="151" actId="1076"/>
          <ac:picMkLst>
            <pc:docMk/>
            <pc:sldMk cId="1553067423" sldId="261"/>
            <ac:picMk id="5" creationId="{DAF79A9A-8D7D-23C2-9D13-9BA63BE3D499}"/>
          </ac:picMkLst>
        </pc:picChg>
        <pc:picChg chg="add mod ord">
          <ac:chgData name="Tanya Epting" userId="ae788a6d-f85e-4a7f-ab16-4a9e1a964ff1" providerId="ADAL" clId="{F1512B06-6209-49AB-9680-8977DFB9B7C5}" dt="2024-02-14T18:55:46.588" v="150" actId="1076"/>
          <ac:picMkLst>
            <pc:docMk/>
            <pc:sldMk cId="1553067423" sldId="261"/>
            <ac:picMk id="7" creationId="{1A775287-9A05-8BA6-B198-90FDAA9B37A2}"/>
          </ac:picMkLst>
        </pc:picChg>
        <pc:picChg chg="add del mod ord">
          <ac:chgData name="Tanya Epting" userId="ae788a6d-f85e-4a7f-ab16-4a9e1a964ff1" providerId="ADAL" clId="{F1512B06-6209-49AB-9680-8977DFB9B7C5}" dt="2024-02-14T18:53:02.584" v="32" actId="478"/>
          <ac:picMkLst>
            <pc:docMk/>
            <pc:sldMk cId="1553067423" sldId="261"/>
            <ac:picMk id="9" creationId="{29ECF7D6-6DF4-0EC3-8265-D9D4F83096AD}"/>
          </ac:picMkLst>
        </pc:picChg>
        <pc:picChg chg="add mod ord">
          <ac:chgData name="Tanya Epting" userId="ae788a6d-f85e-4a7f-ab16-4a9e1a964ff1" providerId="ADAL" clId="{F1512B06-6209-49AB-9680-8977DFB9B7C5}" dt="2024-02-14T18:55:44.131" v="149" actId="1076"/>
          <ac:picMkLst>
            <pc:docMk/>
            <pc:sldMk cId="1553067423" sldId="261"/>
            <ac:picMk id="11" creationId="{09AD1F69-C2A6-4486-96AF-A1BDD850AF54}"/>
          </ac:picMkLst>
        </pc:picChg>
        <pc:picChg chg="add mod">
          <ac:chgData name="Tanya Epting" userId="ae788a6d-f85e-4a7f-ab16-4a9e1a964ff1" providerId="ADAL" clId="{F1512B06-6209-49AB-9680-8977DFB9B7C5}" dt="2024-02-14T18:55:42.471" v="148" actId="1076"/>
          <ac:picMkLst>
            <pc:docMk/>
            <pc:sldMk cId="1553067423" sldId="261"/>
            <ac:picMk id="13" creationId="{ED988FF2-ECE3-EF48-FABE-FA5E25204A4C}"/>
          </ac:picMkLst>
        </pc:picChg>
      </pc:sldChg>
      <pc:sldChg chg="addSp delSp modSp new mod setBg">
        <pc:chgData name="Tanya Epting" userId="ae788a6d-f85e-4a7f-ab16-4a9e1a964ff1" providerId="ADAL" clId="{F1512B06-6209-49AB-9680-8977DFB9B7C5}" dt="2024-02-14T18:58:10.232" v="224" actId="14100"/>
        <pc:sldMkLst>
          <pc:docMk/>
          <pc:sldMk cId="1268901494" sldId="262"/>
        </pc:sldMkLst>
        <pc:spChg chg="mod">
          <ac:chgData name="Tanya Epting" userId="ae788a6d-f85e-4a7f-ab16-4a9e1a964ff1" providerId="ADAL" clId="{F1512B06-6209-49AB-9680-8977DFB9B7C5}" dt="2024-02-14T18:57:46" v="220" actId="313"/>
          <ac:spMkLst>
            <pc:docMk/>
            <pc:sldMk cId="1268901494" sldId="262"/>
            <ac:spMk id="2" creationId="{5906988C-4601-227B-D75E-8801040BE1DB}"/>
          </ac:spMkLst>
        </pc:spChg>
        <pc:spChg chg="del">
          <ac:chgData name="Tanya Epting" userId="ae788a6d-f85e-4a7f-ab16-4a9e1a964ff1" providerId="ADAL" clId="{F1512B06-6209-49AB-9680-8977DFB9B7C5}" dt="2024-02-14T18:56:09.258" v="153" actId="931"/>
          <ac:spMkLst>
            <pc:docMk/>
            <pc:sldMk cId="1268901494" sldId="262"/>
            <ac:spMk id="3" creationId="{0820530C-0545-8B78-31A5-22EA61F9A728}"/>
          </ac:spMkLst>
        </pc:spChg>
        <pc:spChg chg="add">
          <ac:chgData name="Tanya Epting" userId="ae788a6d-f85e-4a7f-ab16-4a9e1a964ff1" providerId="ADAL" clId="{F1512B06-6209-49AB-9680-8977DFB9B7C5}" dt="2024-02-14T18:56:13.904" v="158" actId="26606"/>
          <ac:spMkLst>
            <pc:docMk/>
            <pc:sldMk cId="1268901494" sldId="262"/>
            <ac:spMk id="12" creationId="{F0087D53-9295-4463-AAE4-D5C626046E9F}"/>
          </ac:spMkLst>
        </pc:spChg>
        <pc:spChg chg="add">
          <ac:chgData name="Tanya Epting" userId="ae788a6d-f85e-4a7f-ab16-4a9e1a964ff1" providerId="ADAL" clId="{F1512B06-6209-49AB-9680-8977DFB9B7C5}" dt="2024-02-14T18:56:13.904" v="158" actId="26606"/>
          <ac:spMkLst>
            <pc:docMk/>
            <pc:sldMk cId="1268901494" sldId="262"/>
            <ac:spMk id="14" creationId="{D6A9C53F-5F90-40A5-8C85-5412D39C8C68}"/>
          </ac:spMkLst>
        </pc:spChg>
        <pc:picChg chg="add mod ord">
          <ac:chgData name="Tanya Epting" userId="ae788a6d-f85e-4a7f-ab16-4a9e1a964ff1" providerId="ADAL" clId="{F1512B06-6209-49AB-9680-8977DFB9B7C5}" dt="2024-02-14T18:56:50" v="170" actId="1076"/>
          <ac:picMkLst>
            <pc:docMk/>
            <pc:sldMk cId="1268901494" sldId="262"/>
            <ac:picMk id="5" creationId="{CFF41387-AD0E-5D8E-38B9-46A5B4022201}"/>
          </ac:picMkLst>
        </pc:picChg>
        <pc:picChg chg="add mod ord">
          <ac:chgData name="Tanya Epting" userId="ae788a6d-f85e-4a7f-ab16-4a9e1a964ff1" providerId="ADAL" clId="{F1512B06-6209-49AB-9680-8977DFB9B7C5}" dt="2024-02-14T18:57:28.455" v="216" actId="14100"/>
          <ac:picMkLst>
            <pc:docMk/>
            <pc:sldMk cId="1268901494" sldId="262"/>
            <ac:picMk id="7" creationId="{47DFAB82-9437-0B74-C8AB-24328A15C038}"/>
          </ac:picMkLst>
        </pc:picChg>
        <pc:cxnChg chg="add mod">
          <ac:chgData name="Tanya Epting" userId="ae788a6d-f85e-4a7f-ab16-4a9e1a964ff1" providerId="ADAL" clId="{F1512B06-6209-49AB-9680-8977DFB9B7C5}" dt="2024-02-14T18:58:10.232" v="224" actId="14100"/>
          <ac:cxnSpMkLst>
            <pc:docMk/>
            <pc:sldMk cId="1268901494" sldId="262"/>
            <ac:cxnSpMk id="9" creationId="{40A1E8D9-201B-645C-B4CD-2AEFC3991712}"/>
          </ac:cxnSpMkLst>
        </pc:cxnChg>
      </pc:sldChg>
      <pc:sldChg chg="addSp delSp modSp new mod">
        <pc:chgData name="Tanya Epting" userId="ae788a6d-f85e-4a7f-ab16-4a9e1a964ff1" providerId="ADAL" clId="{F1512B06-6209-49AB-9680-8977DFB9B7C5}" dt="2024-02-15T17:09:55.079" v="613" actId="14100"/>
        <pc:sldMkLst>
          <pc:docMk/>
          <pc:sldMk cId="2615954891" sldId="263"/>
        </pc:sldMkLst>
        <pc:spChg chg="mod">
          <ac:chgData name="Tanya Epting" userId="ae788a6d-f85e-4a7f-ab16-4a9e1a964ff1" providerId="ADAL" clId="{F1512B06-6209-49AB-9680-8977DFB9B7C5}" dt="2024-02-15T17:09:55.079" v="613" actId="14100"/>
          <ac:spMkLst>
            <pc:docMk/>
            <pc:sldMk cId="2615954891" sldId="263"/>
            <ac:spMk id="2" creationId="{DA7B7B5D-7DBB-12E4-6986-4D46B005C0D0}"/>
          </ac:spMkLst>
        </pc:spChg>
        <pc:spChg chg="del">
          <ac:chgData name="Tanya Epting" userId="ae788a6d-f85e-4a7f-ab16-4a9e1a964ff1" providerId="ADAL" clId="{F1512B06-6209-49AB-9680-8977DFB9B7C5}" dt="2024-02-14T18:58:33.135" v="226" actId="931"/>
          <ac:spMkLst>
            <pc:docMk/>
            <pc:sldMk cId="2615954891" sldId="263"/>
            <ac:spMk id="3" creationId="{A9A5E1E4-3750-6104-CBB8-DFAA7E6634FD}"/>
          </ac:spMkLst>
        </pc:spChg>
        <pc:spChg chg="add mod">
          <ac:chgData name="Tanya Epting" userId="ae788a6d-f85e-4a7f-ab16-4a9e1a964ff1" providerId="ADAL" clId="{F1512B06-6209-49AB-9680-8977DFB9B7C5}" dt="2024-02-14T18:59:57.408" v="364" actId="255"/>
          <ac:spMkLst>
            <pc:docMk/>
            <pc:sldMk cId="2615954891" sldId="263"/>
            <ac:spMk id="6" creationId="{9D16F8F2-8253-1F52-F7AB-B3D1867955A1}"/>
          </ac:spMkLst>
        </pc:spChg>
        <pc:picChg chg="add mod">
          <ac:chgData name="Tanya Epting" userId="ae788a6d-f85e-4a7f-ab16-4a9e1a964ff1" providerId="ADAL" clId="{F1512B06-6209-49AB-9680-8977DFB9B7C5}" dt="2024-02-14T18:59:00.790" v="265" actId="1076"/>
          <ac:picMkLst>
            <pc:docMk/>
            <pc:sldMk cId="2615954891" sldId="263"/>
            <ac:picMk id="5" creationId="{98531DAA-7B16-4F5A-2A1E-DA617FC51E06}"/>
          </ac:picMkLst>
        </pc:picChg>
      </pc:sldChg>
      <pc:sldChg chg="addSp delSp modSp new mod">
        <pc:chgData name="Tanya Epting" userId="ae788a6d-f85e-4a7f-ab16-4a9e1a964ff1" providerId="ADAL" clId="{F1512B06-6209-49AB-9680-8977DFB9B7C5}" dt="2024-02-14T19:02:41.874" v="528" actId="13926"/>
        <pc:sldMkLst>
          <pc:docMk/>
          <pc:sldMk cId="2991742191" sldId="264"/>
        </pc:sldMkLst>
        <pc:spChg chg="mod">
          <ac:chgData name="Tanya Epting" userId="ae788a6d-f85e-4a7f-ab16-4a9e1a964ff1" providerId="ADAL" clId="{F1512B06-6209-49AB-9680-8977DFB9B7C5}" dt="2024-02-14T19:00:58.677" v="418" actId="1076"/>
          <ac:spMkLst>
            <pc:docMk/>
            <pc:sldMk cId="2991742191" sldId="264"/>
            <ac:spMk id="2" creationId="{40566D4B-49E0-AE37-E6BE-63BAC4449AC7}"/>
          </ac:spMkLst>
        </pc:spChg>
        <pc:spChg chg="del">
          <ac:chgData name="Tanya Epting" userId="ae788a6d-f85e-4a7f-ab16-4a9e1a964ff1" providerId="ADAL" clId="{F1512B06-6209-49AB-9680-8977DFB9B7C5}" dt="2024-02-14T19:00:33.807" v="409" actId="931"/>
          <ac:spMkLst>
            <pc:docMk/>
            <pc:sldMk cId="2991742191" sldId="264"/>
            <ac:spMk id="3" creationId="{29C99D6A-091B-3E38-9F27-6B64701AE7BA}"/>
          </ac:spMkLst>
        </pc:spChg>
        <pc:spChg chg="add mod">
          <ac:chgData name="Tanya Epting" userId="ae788a6d-f85e-4a7f-ab16-4a9e1a964ff1" providerId="ADAL" clId="{F1512B06-6209-49AB-9680-8977DFB9B7C5}" dt="2024-02-14T19:02:41.874" v="528" actId="13926"/>
          <ac:spMkLst>
            <pc:docMk/>
            <pc:sldMk cId="2991742191" sldId="264"/>
            <ac:spMk id="6" creationId="{8B849F02-679C-88CD-0C8E-A6CE6A868C55}"/>
          </ac:spMkLst>
        </pc:spChg>
        <pc:picChg chg="add mod">
          <ac:chgData name="Tanya Epting" userId="ae788a6d-f85e-4a7f-ab16-4a9e1a964ff1" providerId="ADAL" clId="{F1512B06-6209-49AB-9680-8977DFB9B7C5}" dt="2024-02-14T19:00:54.436" v="417" actId="1076"/>
          <ac:picMkLst>
            <pc:docMk/>
            <pc:sldMk cId="2991742191" sldId="264"/>
            <ac:picMk id="5" creationId="{80BBE4A7-0B1B-0C17-F4C8-B85688CFB09A}"/>
          </ac:picMkLst>
        </pc:picChg>
        <pc:cxnChg chg="add mod">
          <ac:chgData name="Tanya Epting" userId="ae788a6d-f85e-4a7f-ab16-4a9e1a964ff1" providerId="ADAL" clId="{F1512B06-6209-49AB-9680-8977DFB9B7C5}" dt="2024-02-14T19:02:26.917" v="527" actId="1582"/>
          <ac:cxnSpMkLst>
            <pc:docMk/>
            <pc:sldMk cId="2991742191" sldId="264"/>
            <ac:cxnSpMk id="8" creationId="{CB48589B-AF87-F8B6-C532-4281C51CF085}"/>
          </ac:cxnSpMkLst>
        </pc:cxnChg>
      </pc:sldChg>
      <pc:sldChg chg="new">
        <pc:chgData name="Tanya Epting" userId="ae788a6d-f85e-4a7f-ab16-4a9e1a964ff1" providerId="ADAL" clId="{F1512B06-6209-49AB-9680-8977DFB9B7C5}" dt="2024-02-14T19:02:46.745" v="529" actId="680"/>
        <pc:sldMkLst>
          <pc:docMk/>
          <pc:sldMk cId="3794858704" sldId="265"/>
        </pc:sldMkLst>
      </pc:sldChg>
      <pc:sldChg chg="addSp modSp new mod setBg">
        <pc:chgData name="Tanya Epting" userId="ae788a6d-f85e-4a7f-ab16-4a9e1a964ff1" providerId="ADAL" clId="{F1512B06-6209-49AB-9680-8977DFB9B7C5}" dt="2024-02-15T17:26:18.811" v="957" actId="1582"/>
        <pc:sldMkLst>
          <pc:docMk/>
          <pc:sldMk cId="1834490769" sldId="266"/>
        </pc:sldMkLst>
        <pc:spChg chg="mod">
          <ac:chgData name="Tanya Epting" userId="ae788a6d-f85e-4a7f-ab16-4a9e1a964ff1" providerId="ADAL" clId="{F1512B06-6209-49AB-9680-8977DFB9B7C5}" dt="2024-02-15T17:20:23.299" v="648" actId="1076"/>
          <ac:spMkLst>
            <pc:docMk/>
            <pc:sldMk cId="1834490769" sldId="266"/>
            <ac:spMk id="2" creationId="{BD67FC14-9A1E-2382-F8D0-CEC3DCE3B375}"/>
          </ac:spMkLst>
        </pc:spChg>
        <pc:spChg chg="add mod">
          <ac:chgData name="Tanya Epting" userId="ae788a6d-f85e-4a7f-ab16-4a9e1a964ff1" providerId="ADAL" clId="{F1512B06-6209-49AB-9680-8977DFB9B7C5}" dt="2024-02-15T17:24:34.070" v="880" actId="20577"/>
          <ac:spMkLst>
            <pc:docMk/>
            <pc:sldMk cId="1834490769" sldId="266"/>
            <ac:spMk id="5" creationId="{25118DD9-D77F-78B8-99F3-6787FCCCAB45}"/>
          </ac:spMkLst>
        </pc:spChg>
        <pc:spChg chg="add">
          <ac:chgData name="Tanya Epting" userId="ae788a6d-f85e-4a7f-ab16-4a9e1a964ff1" providerId="ADAL" clId="{F1512B06-6209-49AB-9680-8977DFB9B7C5}" dt="2024-02-15T17:19:55.035" v="643" actId="26606"/>
          <ac:spMkLst>
            <pc:docMk/>
            <pc:sldMk cId="1834490769" sldId="266"/>
            <ac:spMk id="9" creationId="{665DBBEF-238B-476B-96AB-8AAC3224ECEA}"/>
          </ac:spMkLst>
        </pc:spChg>
        <pc:spChg chg="add">
          <ac:chgData name="Tanya Epting" userId="ae788a6d-f85e-4a7f-ab16-4a9e1a964ff1" providerId="ADAL" clId="{F1512B06-6209-49AB-9680-8977DFB9B7C5}" dt="2024-02-15T17:19:55.035" v="643" actId="26606"/>
          <ac:spMkLst>
            <pc:docMk/>
            <pc:sldMk cId="1834490769" sldId="266"/>
            <ac:spMk id="11" creationId="{3FCFB1DE-0B7E-48CC-BA90-B2AB0889F9D6}"/>
          </ac:spMkLst>
        </pc:spChg>
        <pc:spChg chg="add mod">
          <ac:chgData name="Tanya Epting" userId="ae788a6d-f85e-4a7f-ab16-4a9e1a964ff1" providerId="ADAL" clId="{F1512B06-6209-49AB-9680-8977DFB9B7C5}" dt="2024-02-15T17:24:38.214" v="881" actId="1076"/>
          <ac:spMkLst>
            <pc:docMk/>
            <pc:sldMk cId="1834490769" sldId="266"/>
            <ac:spMk id="15" creationId="{40139DE8-0072-FEAB-B898-50A0BB4219CB}"/>
          </ac:spMkLst>
        </pc:spChg>
        <pc:spChg chg="add mod">
          <ac:chgData name="Tanya Epting" userId="ae788a6d-f85e-4a7f-ab16-4a9e1a964ff1" providerId="ADAL" clId="{F1512B06-6209-49AB-9680-8977DFB9B7C5}" dt="2024-02-15T17:25:15.988" v="953" actId="2711"/>
          <ac:spMkLst>
            <pc:docMk/>
            <pc:sldMk cId="1834490769" sldId="266"/>
            <ac:spMk id="16" creationId="{9CB05260-9D9F-6806-015F-7FBCAF720D0E}"/>
          </ac:spMkLst>
        </pc:spChg>
        <pc:picChg chg="add mod">
          <ac:chgData name="Tanya Epting" userId="ae788a6d-f85e-4a7f-ab16-4a9e1a964ff1" providerId="ADAL" clId="{F1512B06-6209-49AB-9680-8977DFB9B7C5}" dt="2024-02-15T17:19:55.035" v="643" actId="26606"/>
          <ac:picMkLst>
            <pc:docMk/>
            <pc:sldMk cId="1834490769" sldId="266"/>
            <ac:picMk id="4" creationId="{8A24B7F5-5742-4876-647E-60CB31817F05}"/>
          </ac:picMkLst>
        </pc:picChg>
        <pc:cxnChg chg="add mod">
          <ac:chgData name="Tanya Epting" userId="ae788a6d-f85e-4a7f-ab16-4a9e1a964ff1" providerId="ADAL" clId="{F1512B06-6209-49AB-9680-8977DFB9B7C5}" dt="2024-02-15T17:22:13.762" v="750" actId="1582"/>
          <ac:cxnSpMkLst>
            <pc:docMk/>
            <pc:sldMk cId="1834490769" sldId="266"/>
            <ac:cxnSpMk id="7" creationId="{42FFC6F9-BF95-B926-53E1-87E9D5785FA3}"/>
          </ac:cxnSpMkLst>
        </pc:cxnChg>
        <pc:cxnChg chg="add mod">
          <ac:chgData name="Tanya Epting" userId="ae788a6d-f85e-4a7f-ab16-4a9e1a964ff1" providerId="ADAL" clId="{F1512B06-6209-49AB-9680-8977DFB9B7C5}" dt="2024-02-15T17:22:30.155" v="753" actId="14100"/>
          <ac:cxnSpMkLst>
            <pc:docMk/>
            <pc:sldMk cId="1834490769" sldId="266"/>
            <ac:cxnSpMk id="12" creationId="{8EB67E12-CEC3-1D84-A437-E4686073DB2F}"/>
          </ac:cxnSpMkLst>
        </pc:cxnChg>
        <pc:cxnChg chg="add mod">
          <ac:chgData name="Tanya Epting" userId="ae788a6d-f85e-4a7f-ab16-4a9e1a964ff1" providerId="ADAL" clId="{F1512B06-6209-49AB-9680-8977DFB9B7C5}" dt="2024-02-15T17:26:18.811" v="957" actId="1582"/>
          <ac:cxnSpMkLst>
            <pc:docMk/>
            <pc:sldMk cId="1834490769" sldId="266"/>
            <ac:cxnSpMk id="18" creationId="{CB7F5DE3-1137-880D-0D50-12D12FC40454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1615-8E1C-2E7C-2595-8A6B34723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40AA5-D074-937A-5EF5-9FFEEE910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A82-B1A5-C943-A568-8506BD9B2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795DD-AF4E-F7C7-F3E1-2AD2F9823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F691C-53C0-9BFA-0968-10A4CB7E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CB12-5DAF-7E4D-548C-E6DF8529C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416A1-D321-8B34-D89E-2AF548EBB1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1B5AB-39F2-883F-CA4B-DF7EA1EB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A95F4-F2E4-B9AC-C6C2-391D99B1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B205-D1F4-1ADB-0829-C9E15851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0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4D43E7-1D08-BA47-D8A8-198A852AB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1FB71-51C4-5769-BBB9-888C9788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D302C-28E8-8DE0-4D80-90AC10654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1265C-F533-041D-54C9-FBE2DC00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71B69-B96B-369A-B935-6C22DFE1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3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C046D-234E-3FD4-E924-9E871B67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291CF-78C2-9C79-92A4-2F0CA3121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B2697-5600-9017-C0F3-C1C825BB2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EAF17-D756-059D-903C-23CAED339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C2157-1D7E-0A98-3931-0455657D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4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65C90-5EE1-A9A3-9372-5E4E969BA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D0F49-C53D-EB16-6029-727C67D48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1733F-4E36-7C0F-CE99-2D373EA90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C0F3-8485-BE8D-01E5-31390C60B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DC392-BD64-3F64-29BF-F4C60E77E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C2F0-FEED-C0BE-DC6B-BAE51A80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ADF18-8514-E752-E2A2-843E4F06BC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7456B7-25BD-7EFF-9722-F32B6FE2A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0727D-EA14-D0D7-2BC2-30BC8A0FE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747B7-3A47-E201-6633-E6F56A4A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F170A-0D0F-E0F0-EAB4-06260CB0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2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4A43-90A8-3732-D69B-733345BA2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8263-F51C-513A-A77A-EB2B1C5D9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4DE73A-526F-2221-0A23-CFBCDB96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23CB1-2321-1E46-7FB7-8C9791EB4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F06B6-967F-C3B2-5462-C4A9C0808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DAECE-A3EB-4A30-23D0-A5D76E46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670AFF-C0B9-09DF-15E4-0DD0294E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B0BA0-283F-1C55-C4A0-6E428A68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7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A7EF-D473-9A3F-1406-40E20A43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8AA85-A1DB-C165-A3E2-5D777BB0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CA5B31-FB05-1454-FEED-C9DAE12A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07AFB-BD63-12CB-1DBD-66BE8409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2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78957-F854-C5FE-DE3B-72EA6B0D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3F2579-83BC-E641-9E1D-B02BEE097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0A09B-C6DB-B8D7-AEF0-108E0674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8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1315F-F1EE-589F-1A81-C3C4FCBB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4B94A-D2D5-4751-9E85-68608266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062B9-2E39-7099-797F-D556C7922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F91CC-E386-5406-FD11-7E3772BA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4EA4F-CE69-3528-347F-82239044E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2D18B-1DBC-8C8E-8A9A-2344A95E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3AB2-1769-6995-5730-EBFF0472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536B8D-DD9B-8084-0D2A-2D14E45D2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A7172-6617-28C8-7BCC-FC7B46389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8C53E-F79E-6479-FFA2-68A982D5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AE374-6CB1-82C9-A028-AEFDDAEF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22F7-67E0-332C-FD26-19F6625D7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124117-155F-3A4E-0A2C-6C4D3DE4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B6F466-04D3-1F14-EFDF-216532FDC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9EA18-4D8E-C3B1-4FC1-E3CA12DC3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914877-F4C2-4FF8-9FF6-DDC4BE68BA1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24B4E-2708-B535-52D2-017400BE3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CB339-EC46-A442-DFC8-C864AA3F8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4E7525-C697-4CAA-B13C-BB4C9EB69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5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9661C-10D0-2C4D-6048-5F5E398C5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Halloween Trick or Treat Bags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F825D-7F3C-B8EB-C5AA-9DA62DE1E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Visual Instructions</a:t>
            </a:r>
            <a:endParaRPr lang="en-US"/>
          </a:p>
        </p:txBody>
      </p:sp>
      <p:pic>
        <p:nvPicPr>
          <p:cNvPr id="5" name="Picture 4" descr="A white bag with a cat on it&#10;&#10;Description automatically generated">
            <a:extLst>
              <a:ext uri="{FF2B5EF4-FFF2-40B4-BE49-F238E27FC236}">
                <a16:creationId xmlns:a16="http://schemas.microsoft.com/office/drawing/2014/main" id="{7156D484-3327-D8AB-DB66-C188F58D38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" r="243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6D4B-49E0-AE37-E6BE-63BAC444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706" y="240181"/>
            <a:ext cx="5257800" cy="1325563"/>
          </a:xfrm>
        </p:spPr>
        <p:txBody>
          <a:bodyPr/>
          <a:lstStyle/>
          <a:p>
            <a:r>
              <a:rPr lang="en-US" dirty="0"/>
              <a:t>Attaching the handles</a:t>
            </a:r>
          </a:p>
        </p:txBody>
      </p:sp>
      <p:pic>
        <p:nvPicPr>
          <p:cNvPr id="5" name="Content Placeholder 4" descr="A sewing machine with a piece of fabric&#10;&#10;Description automatically generated">
            <a:extLst>
              <a:ext uri="{FF2B5EF4-FFF2-40B4-BE49-F238E27FC236}">
                <a16:creationId xmlns:a16="http://schemas.microsoft.com/office/drawing/2014/main" id="{80BBE4A7-0B1B-0C17-F4C8-B85688CFB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37" y="-74956"/>
            <a:ext cx="3690017" cy="68535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849F02-679C-88CD-0C8E-A6CE6A868C55}"/>
              </a:ext>
            </a:extLst>
          </p:cNvPr>
          <p:cNvSpPr txBox="1"/>
          <p:nvPr/>
        </p:nvSpPr>
        <p:spPr>
          <a:xfrm>
            <a:off x="6243588" y="2204185"/>
            <a:ext cx="4610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Baste stitch</a:t>
            </a:r>
            <a:r>
              <a:rPr lang="en-US" sz="2800" dirty="0">
                <a:highlight>
                  <a:srgbClr val="00FFFF"/>
                </a:highlight>
                <a:latin typeface="+mj-lt"/>
              </a:rPr>
              <a:t> (5,A,4) </a:t>
            </a:r>
            <a:r>
              <a:rPr lang="en-US" sz="2800" dirty="0">
                <a:latin typeface="+mj-lt"/>
              </a:rPr>
              <a:t>each handle in place at a </a:t>
            </a:r>
          </a:p>
          <a:p>
            <a:r>
              <a:rPr lang="en-US" sz="2800" dirty="0">
                <a:latin typeface="+mj-lt"/>
              </a:rPr>
              <a:t>1 cm seam allowance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48589B-AF87-F8B6-C532-4281C51CF085}"/>
              </a:ext>
            </a:extLst>
          </p:cNvPr>
          <p:cNvCxnSpPr/>
          <p:nvPr/>
        </p:nvCxnSpPr>
        <p:spPr>
          <a:xfrm flipH="1" flipV="1">
            <a:off x="3580598" y="2906829"/>
            <a:ext cx="2685448" cy="44497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4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747B0-757C-8B08-3248-83EEDF078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47DA5-E240-8189-70D1-5B67BC4F6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5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F8F62A-84F9-611C-DF7E-0A52D415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Place right sides of fabric together</a:t>
            </a:r>
          </a:p>
        </p:txBody>
      </p:sp>
      <p:pic>
        <p:nvPicPr>
          <p:cNvPr id="19" name="Picture 18" descr="A mummy wrapping paper on a grid&#10;&#10;Description automatically generated">
            <a:extLst>
              <a:ext uri="{FF2B5EF4-FFF2-40B4-BE49-F238E27FC236}">
                <a16:creationId xmlns:a16="http://schemas.microsoft.com/office/drawing/2014/main" id="{5A16629E-00F8-72D0-72D4-BDABBE6F5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342049"/>
            <a:ext cx="3758184" cy="3904606"/>
          </a:xfrm>
          <a:prstGeom prst="rect">
            <a:avLst/>
          </a:prstGeom>
        </p:spPr>
      </p:pic>
      <p:pic>
        <p:nvPicPr>
          <p:cNvPr id="17" name="Picture 16" descr="A fabric with mummy and cat&#10;&#10;Description automatically generated with medium confidence">
            <a:extLst>
              <a:ext uri="{FF2B5EF4-FFF2-40B4-BE49-F238E27FC236}">
                <a16:creationId xmlns:a16="http://schemas.microsoft.com/office/drawing/2014/main" id="{3E48D878-077C-6EC9-CF12-7A47C2331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09" y="678706"/>
            <a:ext cx="3758184" cy="3213247"/>
          </a:xfrm>
          <a:prstGeom prst="rect">
            <a:avLst/>
          </a:prstGeom>
        </p:spPr>
      </p:pic>
      <p:pic>
        <p:nvPicPr>
          <p:cNvPr id="13" name="Content Placeholder 12" descr="A black cat and mummy on a white surface&#10;&#10;Description automatically generated with medium confidence">
            <a:extLst>
              <a:ext uri="{FF2B5EF4-FFF2-40B4-BE49-F238E27FC236}">
                <a16:creationId xmlns:a16="http://schemas.microsoft.com/office/drawing/2014/main" id="{058ECEE6-A074-EFF4-6D75-9E487C3F0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" y="884432"/>
            <a:ext cx="3758184" cy="1785137"/>
          </a:xfrm>
          <a:prstGeom prst="rect">
            <a:avLst/>
          </a:prstGeom>
        </p:spPr>
      </p:pic>
      <p:sp>
        <p:nvSpPr>
          <p:cNvPr id="26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0C816-F316-895D-6D3C-7D7DF5EE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840" y="395605"/>
            <a:ext cx="4973320" cy="3444875"/>
          </a:xfrm>
        </p:spPr>
        <p:txBody>
          <a:bodyPr>
            <a:normAutofit/>
          </a:bodyPr>
          <a:lstStyle/>
          <a:p>
            <a:r>
              <a:rPr lang="en-US" dirty="0"/>
              <a:t>Pin 3 sides</a:t>
            </a:r>
            <a:br>
              <a:rPr lang="en-US" dirty="0"/>
            </a:br>
            <a:br>
              <a:rPr lang="en-US" dirty="0"/>
            </a:br>
            <a:r>
              <a:rPr lang="en-US" dirty="0">
                <a:highlight>
                  <a:srgbClr val="C0C0C0"/>
                </a:highlight>
              </a:rPr>
              <a:t>leave the top of the bag unpinned</a:t>
            </a:r>
          </a:p>
        </p:txBody>
      </p:sp>
      <p:pic>
        <p:nvPicPr>
          <p:cNvPr id="5" name="Content Placeholder 4" descr="A rug with mummy images on it&#10;&#10;Description automatically generated">
            <a:extLst>
              <a:ext uri="{FF2B5EF4-FFF2-40B4-BE49-F238E27FC236}">
                <a16:creationId xmlns:a16="http://schemas.microsoft.com/office/drawing/2014/main" id="{3A1ADA96-6C7F-D3F1-B30F-92227DBD2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08" y="195164"/>
            <a:ext cx="3619412" cy="6784440"/>
          </a:xfrm>
        </p:spPr>
      </p:pic>
    </p:spTree>
    <p:extLst>
      <p:ext uri="{BB962C8B-B14F-4D97-AF65-F5344CB8AC3E}">
        <p14:creationId xmlns:p14="http://schemas.microsoft.com/office/powerpoint/2010/main" val="312195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194EB-0A0F-12C1-FA33-CD59635E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471416"/>
            <a:ext cx="2026118" cy="1680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/>
              <a:t>Sew at a 1.5 cm seam allowance 3 sides</a:t>
            </a:r>
          </a:p>
        </p:txBody>
      </p:sp>
      <p:pic>
        <p:nvPicPr>
          <p:cNvPr id="11" name="Picture 10" descr="A drawing of a cat on a white surface&#10;&#10;Description automatically generated">
            <a:extLst>
              <a:ext uri="{FF2B5EF4-FFF2-40B4-BE49-F238E27FC236}">
                <a16:creationId xmlns:a16="http://schemas.microsoft.com/office/drawing/2014/main" id="{8103A403-4BAF-7B62-5B21-32827F056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475" y="173645"/>
            <a:ext cx="2725016" cy="4037062"/>
          </a:xfrm>
          <a:prstGeom prst="rect">
            <a:avLst/>
          </a:prstGeom>
        </p:spPr>
      </p:pic>
      <p:pic>
        <p:nvPicPr>
          <p:cNvPr id="7" name="Picture 6" descr="A close up of a sewing machine&#10;&#10;Description automatically generated">
            <a:extLst>
              <a:ext uri="{FF2B5EF4-FFF2-40B4-BE49-F238E27FC236}">
                <a16:creationId xmlns:a16="http://schemas.microsoft.com/office/drawing/2014/main" id="{EFCFFA71-9B5E-FEEA-29C7-84621CB4F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6442" y="1238421"/>
            <a:ext cx="4037062" cy="1907511"/>
          </a:xfrm>
          <a:prstGeom prst="rect">
            <a:avLst/>
          </a:prstGeom>
        </p:spPr>
      </p:pic>
      <p:pic>
        <p:nvPicPr>
          <p:cNvPr id="9" name="Picture 8" descr="A close-up of a sewing machine&#10;&#10;Description automatically generated">
            <a:extLst>
              <a:ext uri="{FF2B5EF4-FFF2-40B4-BE49-F238E27FC236}">
                <a16:creationId xmlns:a16="http://schemas.microsoft.com/office/drawing/2014/main" id="{752E0FDA-E15F-B0F9-A2BD-6B80662D2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78496" y="1238421"/>
            <a:ext cx="4037062" cy="1907511"/>
          </a:xfrm>
          <a:prstGeom prst="rect">
            <a:avLst/>
          </a:prstGeom>
        </p:spPr>
      </p:pic>
      <p:pic>
        <p:nvPicPr>
          <p:cNvPr id="5" name="Content Placeholder 4" descr="A person with a mummy on a board&#10;&#10;Description automatically generated with medium confidence">
            <a:extLst>
              <a:ext uri="{FF2B5EF4-FFF2-40B4-BE49-F238E27FC236}">
                <a16:creationId xmlns:a16="http://schemas.microsoft.com/office/drawing/2014/main" id="{88A20CA8-4788-C60B-8364-361259091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7922" y="1178134"/>
            <a:ext cx="4037061" cy="1907511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59C8B2-BA10-0ACD-947C-806596B8E7A8}"/>
              </a:ext>
            </a:extLst>
          </p:cNvPr>
          <p:cNvSpPr txBox="1"/>
          <p:nvPr/>
        </p:nvSpPr>
        <p:spPr>
          <a:xfrm>
            <a:off x="3641217" y="4471416"/>
            <a:ext cx="1907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Multi-zigzag all 3 sides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2D6D6-2F4A-85DC-1C05-A447DC691187}"/>
              </a:ext>
            </a:extLst>
          </p:cNvPr>
          <p:cNvSpPr txBox="1"/>
          <p:nvPr/>
        </p:nvSpPr>
        <p:spPr>
          <a:xfrm>
            <a:off x="6643271" y="4467085"/>
            <a:ext cx="2026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Pivot at the corners for the Muti zig-zag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B26EE-F483-8901-FD62-5BB3AB3DCD62}"/>
              </a:ext>
            </a:extLst>
          </p:cNvPr>
          <p:cNvSpPr txBox="1"/>
          <p:nvPr/>
        </p:nvSpPr>
        <p:spPr>
          <a:xfrm>
            <a:off x="9326880" y="4467085"/>
            <a:ext cx="236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Finished sewing and multi zig-zag</a:t>
            </a:r>
          </a:p>
        </p:txBody>
      </p:sp>
    </p:spTree>
    <p:extLst>
      <p:ext uri="{BB962C8B-B14F-4D97-AF65-F5344CB8AC3E}">
        <p14:creationId xmlns:p14="http://schemas.microsoft.com/office/powerpoint/2010/main" val="3510900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9556A-FFC5-70A0-2705-BC69334D9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813" y="214067"/>
            <a:ext cx="3114972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Handles</a:t>
            </a:r>
          </a:p>
        </p:txBody>
      </p:sp>
      <p:pic>
        <p:nvPicPr>
          <p:cNvPr id="9" name="Picture 8" descr="A sewing machine with a piece of fabric&#10;&#10;Description automatically generated">
            <a:extLst>
              <a:ext uri="{FF2B5EF4-FFF2-40B4-BE49-F238E27FC236}">
                <a16:creationId xmlns:a16="http://schemas.microsoft.com/office/drawing/2014/main" id="{3D7CE933-5B03-0B78-3166-86947466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830" y="193356"/>
            <a:ext cx="3464044" cy="4087368"/>
          </a:xfrm>
          <a:prstGeom prst="rect">
            <a:avLst/>
          </a:prstGeom>
        </p:spPr>
      </p:pic>
      <p:pic>
        <p:nvPicPr>
          <p:cNvPr id="5" name="Content Placeholder 4" descr="A close up of a cartoon&#10;&#10;Description automatically generated">
            <a:extLst>
              <a:ext uri="{FF2B5EF4-FFF2-40B4-BE49-F238E27FC236}">
                <a16:creationId xmlns:a16="http://schemas.microsoft.com/office/drawing/2014/main" id="{4512A8AF-21D4-0C5D-E4BF-E0930A4B8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4" y="1424005"/>
            <a:ext cx="7430503" cy="1207455"/>
          </a:xfrm>
          <a:prstGeom prst="rect">
            <a:avLst/>
          </a:prstGeom>
        </p:spPr>
      </p:pic>
      <p:pic>
        <p:nvPicPr>
          <p:cNvPr id="7" name="Picture 6" descr="A close up of a tie&#10;&#10;Description automatically generated">
            <a:extLst>
              <a:ext uri="{FF2B5EF4-FFF2-40B4-BE49-F238E27FC236}">
                <a16:creationId xmlns:a16="http://schemas.microsoft.com/office/drawing/2014/main" id="{46919FF5-9D1D-EBA6-D4AF-2EC924D79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5" y="3150324"/>
            <a:ext cx="7773859" cy="1204947"/>
          </a:xfrm>
          <a:prstGeom prst="rect">
            <a:avLst/>
          </a:prstGeom>
        </p:spPr>
      </p:pic>
      <p:sp>
        <p:nvSpPr>
          <p:cNvPr id="16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1961D2-C610-A5C7-6F28-642EAA4D4D17}"/>
              </a:ext>
            </a:extLst>
          </p:cNvPr>
          <p:cNvSpPr txBox="1"/>
          <p:nvPr/>
        </p:nvSpPr>
        <p:spPr>
          <a:xfrm>
            <a:off x="290164" y="4706754"/>
            <a:ext cx="6861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Fold handles good sides together and pin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B6E966-1D42-4479-7334-39A819248BCF}"/>
              </a:ext>
            </a:extLst>
          </p:cNvPr>
          <p:cNvSpPr txBox="1"/>
          <p:nvPr/>
        </p:nvSpPr>
        <p:spPr>
          <a:xfrm>
            <a:off x="8219975" y="4355271"/>
            <a:ext cx="3254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Sew with a 1cm seam allowance the length of the handles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B134D-44F4-692F-8E83-2813370DE763}"/>
              </a:ext>
            </a:extLst>
          </p:cNvPr>
          <p:cNvSpPr txBox="1"/>
          <p:nvPr/>
        </p:nvSpPr>
        <p:spPr>
          <a:xfrm>
            <a:off x="3070458" y="5868222"/>
            <a:ext cx="5582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Repeat on second handle</a:t>
            </a:r>
          </a:p>
        </p:txBody>
      </p:sp>
    </p:spTree>
    <p:extLst>
      <p:ext uri="{BB962C8B-B14F-4D97-AF65-F5344CB8AC3E}">
        <p14:creationId xmlns:p14="http://schemas.microsoft.com/office/powerpoint/2010/main" val="146008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462C3FA-EE10-4283-83A9-F407C925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etal rod with a cloth on it&#10;&#10;Description automatically generated">
            <a:extLst>
              <a:ext uri="{FF2B5EF4-FFF2-40B4-BE49-F238E27FC236}">
                <a16:creationId xmlns:a16="http://schemas.microsoft.com/office/drawing/2014/main" id="{DAF79A9A-8D7D-23C2-9D13-9BA63BE3D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4" y="17487"/>
            <a:ext cx="1564888" cy="5007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BEA409-8930-A73C-0E43-A189D7C3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049351"/>
            <a:ext cx="10908792" cy="106984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Handles continued – use the fast turner to turn the handle so the good side is facing out</a:t>
            </a:r>
          </a:p>
        </p:txBody>
      </p:sp>
      <p:pic>
        <p:nvPicPr>
          <p:cNvPr id="11" name="Picture 10" descr="A hand holding a piece of fabric&#10;&#10;Description automatically generated">
            <a:extLst>
              <a:ext uri="{FF2B5EF4-FFF2-40B4-BE49-F238E27FC236}">
                <a16:creationId xmlns:a16="http://schemas.microsoft.com/office/drawing/2014/main" id="{09AD1F69-C2A6-4486-96AF-A1BDD850A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99" y="46913"/>
            <a:ext cx="2144701" cy="4846785"/>
          </a:xfrm>
          <a:prstGeom prst="rect">
            <a:avLst/>
          </a:prstGeom>
        </p:spPr>
      </p:pic>
      <p:pic>
        <p:nvPicPr>
          <p:cNvPr id="7" name="Picture 6" descr="A hand holding a piece of fabric&#10;&#10;Description automatically generated">
            <a:extLst>
              <a:ext uri="{FF2B5EF4-FFF2-40B4-BE49-F238E27FC236}">
                <a16:creationId xmlns:a16="http://schemas.microsoft.com/office/drawing/2014/main" id="{1A775287-9A05-8BA6-B198-90FDAA9B3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04" y="47306"/>
            <a:ext cx="1727365" cy="5006857"/>
          </a:xfrm>
          <a:prstGeom prst="rect">
            <a:avLst/>
          </a:prstGeom>
        </p:spPr>
      </p:pic>
      <p:pic>
        <p:nvPicPr>
          <p:cNvPr id="13" name="Picture 12" descr="A brass pipe with blue rubber rings&#10;&#10;Description automatically generated with medium confidence">
            <a:extLst>
              <a:ext uri="{FF2B5EF4-FFF2-40B4-BE49-F238E27FC236}">
                <a16:creationId xmlns:a16="http://schemas.microsoft.com/office/drawing/2014/main" id="{ED988FF2-ECE3-EF48-FABE-FA5E25204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30" y="107050"/>
            <a:ext cx="1407767" cy="4896581"/>
          </a:xfrm>
          <a:prstGeom prst="rect">
            <a:avLst/>
          </a:prstGeom>
        </p:spPr>
      </p:pic>
      <p:sp>
        <p:nvSpPr>
          <p:cNvPr id="32" name="sketch line">
            <a:extLst>
              <a:ext uri="{FF2B5EF4-FFF2-40B4-BE49-F238E27FC236}">
                <a16:creationId xmlns:a16="http://schemas.microsoft.com/office/drawing/2014/main" id="{419C4429-E272-408D-979C-9E5F7C0D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5575131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0087D53-9295-4463-AAE4-D5C626046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6988C-4601-227B-D75E-8801040B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2855" y="712435"/>
            <a:ext cx="3012707" cy="404244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Press handles so the seam is “crisp”</a:t>
            </a:r>
          </a:p>
        </p:txBody>
      </p:sp>
      <p:pic>
        <p:nvPicPr>
          <p:cNvPr id="5" name="Content Placeholder 4" descr="A close up of a iron&#10;&#10;Description automatically generated">
            <a:extLst>
              <a:ext uri="{FF2B5EF4-FFF2-40B4-BE49-F238E27FC236}">
                <a16:creationId xmlns:a16="http://schemas.microsoft.com/office/drawing/2014/main" id="{CFF41387-AD0E-5D8E-38B9-46A5B40222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9" y="712436"/>
            <a:ext cx="7681921" cy="2246961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435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orange and white sock with a cartoon design on it&#10;&#10;Description automatically generated">
            <a:extLst>
              <a:ext uri="{FF2B5EF4-FFF2-40B4-BE49-F238E27FC236}">
                <a16:creationId xmlns:a16="http://schemas.microsoft.com/office/drawing/2014/main" id="{47DFAB82-9437-0B74-C8AB-24328A15C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89" y="3313938"/>
            <a:ext cx="7927634" cy="295304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A1E8D9-201B-645C-B4CD-2AEFC3991712}"/>
              </a:ext>
            </a:extLst>
          </p:cNvPr>
          <p:cNvCxnSpPr>
            <a:cxnSpLocks/>
          </p:cNvCxnSpPr>
          <p:nvPr/>
        </p:nvCxnSpPr>
        <p:spPr>
          <a:xfrm flipH="1">
            <a:off x="6506678" y="3936733"/>
            <a:ext cx="3291840" cy="160587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0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7B5D-7DBB-12E4-6986-4D46B005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325563"/>
          </a:xfrm>
        </p:spPr>
        <p:txBody>
          <a:bodyPr/>
          <a:lstStyle/>
          <a:p>
            <a:r>
              <a:rPr lang="en-US" dirty="0"/>
              <a:t>Measuring for placement of handles to the bag </a:t>
            </a:r>
          </a:p>
        </p:txBody>
      </p:sp>
      <p:pic>
        <p:nvPicPr>
          <p:cNvPr id="5" name="Content Placeholder 4" descr="A person measuring a piece of fabric&#10;&#10;Description automatically generated">
            <a:extLst>
              <a:ext uri="{FF2B5EF4-FFF2-40B4-BE49-F238E27FC236}">
                <a16:creationId xmlns:a16="http://schemas.microsoft.com/office/drawing/2014/main" id="{98531DAA-7B16-4F5A-2A1E-DA617FC51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25" y="1690688"/>
            <a:ext cx="471485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16F8F2-8253-1F52-F7AB-B3D1867955A1}"/>
              </a:ext>
            </a:extLst>
          </p:cNvPr>
          <p:cNvSpPr txBox="1"/>
          <p:nvPr/>
        </p:nvSpPr>
        <p:spPr>
          <a:xfrm>
            <a:off x="6814686" y="2011680"/>
            <a:ext cx="409073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Measure 2 inches from EACH side of the bag and make a mark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Repeat on the other side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95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7FC14-9A1E-2382-F8D0-CEC3DCE3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16" y="375033"/>
            <a:ext cx="4877998" cy="19231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Attaching handles to bag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ag with a cartoon on it&#10;&#10;Description automatically generated">
            <a:extLst>
              <a:ext uri="{FF2B5EF4-FFF2-40B4-BE49-F238E27FC236}">
                <a16:creationId xmlns:a16="http://schemas.microsoft.com/office/drawing/2014/main" id="{8A24B7F5-5742-4876-647E-60CB3181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30" y="640080"/>
            <a:ext cx="5064747" cy="5550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118DD9-D77F-78B8-99F3-6787FCCCAB45}"/>
              </a:ext>
            </a:extLst>
          </p:cNvPr>
          <p:cNvSpPr txBox="1"/>
          <p:nvPr/>
        </p:nvSpPr>
        <p:spPr>
          <a:xfrm>
            <a:off x="426785" y="2298192"/>
            <a:ext cx="368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Pin the raw edge of the handle to the top of the bag beside where you  marked the 2 inches.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FFC6F9-BF95-B926-53E1-87E9D5785FA3}"/>
              </a:ext>
            </a:extLst>
          </p:cNvPr>
          <p:cNvCxnSpPr>
            <a:cxnSpLocks/>
          </p:cNvCxnSpPr>
          <p:nvPr/>
        </p:nvCxnSpPr>
        <p:spPr>
          <a:xfrm flipV="1">
            <a:off x="4331207" y="1036320"/>
            <a:ext cx="1500633" cy="190195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B67E12-CEC3-1D84-A437-E4686073DB2F}"/>
              </a:ext>
            </a:extLst>
          </p:cNvPr>
          <p:cNvCxnSpPr>
            <a:cxnSpLocks/>
          </p:cNvCxnSpPr>
          <p:nvPr/>
        </p:nvCxnSpPr>
        <p:spPr>
          <a:xfrm flipV="1">
            <a:off x="4013200" y="1188720"/>
            <a:ext cx="6858000" cy="214579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139DE8-0072-FEAB-B898-50A0BB4219CB}"/>
              </a:ext>
            </a:extLst>
          </p:cNvPr>
          <p:cNvSpPr txBox="1"/>
          <p:nvPr/>
        </p:nvSpPr>
        <p:spPr>
          <a:xfrm>
            <a:off x="566055" y="5706741"/>
            <a:ext cx="3687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on other side of bag with the other handle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B05260-9D9F-6806-015F-7FBCAF720D0E}"/>
              </a:ext>
            </a:extLst>
          </p:cNvPr>
          <p:cNvSpPr txBox="1"/>
          <p:nvPr/>
        </p:nvSpPr>
        <p:spPr>
          <a:xfrm>
            <a:off x="643278" y="4632960"/>
            <a:ext cx="347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Seam of the handle should face to the inside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7F5DE3-1137-880D-0D50-12D12FC40454}"/>
              </a:ext>
            </a:extLst>
          </p:cNvPr>
          <p:cNvCxnSpPr>
            <a:cxnSpLocks/>
          </p:cNvCxnSpPr>
          <p:nvPr/>
        </p:nvCxnSpPr>
        <p:spPr>
          <a:xfrm flipV="1">
            <a:off x="4013200" y="2938272"/>
            <a:ext cx="2794000" cy="2294128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49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193</Words>
  <Application>Microsoft Office PowerPoint</Application>
  <PresentationFormat>Widescreen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Halloween Trick or Treat Bags</vt:lpstr>
      <vt:lpstr>Place right sides of fabric together</vt:lpstr>
      <vt:lpstr>Pin 3 sides  leave the top of the bag unpinned</vt:lpstr>
      <vt:lpstr>Sew at a 1.5 cm seam allowance 3 sides</vt:lpstr>
      <vt:lpstr>Handles</vt:lpstr>
      <vt:lpstr>Handles continued – use the fast turner to turn the handle so the good side is facing out</vt:lpstr>
      <vt:lpstr>Press handles so the seam is “crisp”</vt:lpstr>
      <vt:lpstr>Measuring for placement of handles to the bag </vt:lpstr>
      <vt:lpstr>Attaching handles to bag</vt:lpstr>
      <vt:lpstr>Attaching the handles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Trick or Treat Bags</dc:title>
  <dc:creator>Tanya Epting</dc:creator>
  <cp:lastModifiedBy>Tanya Epting</cp:lastModifiedBy>
  <cp:revision>1</cp:revision>
  <dcterms:created xsi:type="dcterms:W3CDTF">2024-02-14T18:39:48Z</dcterms:created>
  <dcterms:modified xsi:type="dcterms:W3CDTF">2024-02-15T17:26:23Z</dcterms:modified>
</cp:coreProperties>
</file>