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72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1614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AABC-C8AE-4622-A1DC-7A9BFE08FF6D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71C3-A631-4C0F-9DBE-AA8F12BC8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99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AABC-C8AE-4622-A1DC-7A9BFE08FF6D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71C3-A631-4C0F-9DBE-AA8F12BC8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0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AABC-C8AE-4622-A1DC-7A9BFE08FF6D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71C3-A631-4C0F-9DBE-AA8F12BC8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AABC-C8AE-4622-A1DC-7A9BFE08FF6D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71C3-A631-4C0F-9DBE-AA8F12BC8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2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AABC-C8AE-4622-A1DC-7A9BFE08FF6D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71C3-A631-4C0F-9DBE-AA8F12BC8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1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AABC-C8AE-4622-A1DC-7A9BFE08FF6D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71C3-A631-4C0F-9DBE-AA8F12BC8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7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AABC-C8AE-4622-A1DC-7A9BFE08FF6D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71C3-A631-4C0F-9DBE-AA8F12BC8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49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AABC-C8AE-4622-A1DC-7A9BFE08FF6D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71C3-A631-4C0F-9DBE-AA8F12BC8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7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AABC-C8AE-4622-A1DC-7A9BFE08FF6D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71C3-A631-4C0F-9DBE-AA8F12BC8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4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AABC-C8AE-4622-A1DC-7A9BFE08FF6D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71C3-A631-4C0F-9DBE-AA8F12BC8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AABC-C8AE-4622-A1DC-7A9BFE08FF6D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71C3-A631-4C0F-9DBE-AA8F12BC8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7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EAABC-C8AE-4622-A1DC-7A9BFE08FF6D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071C3-A631-4C0F-9DBE-AA8F12BC8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1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microsoft.com/office/2007/relationships/hdphoto" Target="../media/hdphoto2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46" y="0"/>
            <a:ext cx="946796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914400"/>
            <a:ext cx="7391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An Introduction to Fabrics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78575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800" dirty="0" smtClean="0"/>
              <a:t>Woven Material – how it is made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Woven – interlocking at right angles </a:t>
            </a:r>
            <a:endParaRPr lang="en-US" sz="4000" dirty="0" smtClean="0"/>
          </a:p>
          <a:p>
            <a:r>
              <a:rPr lang="en-US" sz="4000" dirty="0" smtClean="0"/>
              <a:t>Very little stretch</a:t>
            </a:r>
            <a:endParaRPr lang="en-US" sz="4000" dirty="0" smtClean="0"/>
          </a:p>
          <a:p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59787"/>
            <a:ext cx="8686800" cy="412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9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smtClean="0"/>
              <a:t>Knit Material – how it is made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Knitted</a:t>
            </a:r>
          </a:p>
          <a:p>
            <a:pPr marL="0" indent="0">
              <a:buNone/>
            </a:pPr>
            <a:endParaRPr lang="en-US" sz="4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006" y="1447800"/>
            <a:ext cx="6459893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3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/>
              <a:t>Jersey Knit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64945"/>
            <a:ext cx="5691982" cy="5691982"/>
          </a:xfrm>
        </p:spPr>
      </p:pic>
    </p:spTree>
    <p:extLst>
      <p:ext uri="{BB962C8B-B14F-4D97-AF65-F5344CB8AC3E}">
        <p14:creationId xmlns:p14="http://schemas.microsoft.com/office/powerpoint/2010/main" val="163233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076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/>
              <a:t>Pile Weave</a:t>
            </a:r>
            <a:endParaRPr lang="en-US" sz="5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7134"/>
            <a:ext cx="9144000" cy="4697971"/>
          </a:xfrm>
        </p:spPr>
      </p:pic>
    </p:spTree>
    <p:extLst>
      <p:ext uri="{BB962C8B-B14F-4D97-AF65-F5344CB8AC3E}">
        <p14:creationId xmlns:p14="http://schemas.microsoft.com/office/powerpoint/2010/main" val="97825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to take a basic course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Make it your own</a:t>
            </a:r>
          </a:p>
          <a:p>
            <a:r>
              <a:rPr lang="en-US" sz="5400" dirty="0" smtClean="0"/>
              <a:t>Make gifts/ own clothes</a:t>
            </a:r>
          </a:p>
          <a:p>
            <a:r>
              <a:rPr lang="en-US" sz="5400" dirty="0" smtClean="0"/>
              <a:t>Future jobs</a:t>
            </a:r>
          </a:p>
          <a:p>
            <a:r>
              <a:rPr lang="en-US" sz="5400" dirty="0" smtClean="0"/>
              <a:t>Able to mend/repair/hem</a:t>
            </a:r>
          </a:p>
          <a:p>
            <a:r>
              <a:rPr lang="en-US" sz="5400" dirty="0" smtClean="0"/>
              <a:t>Smart consumer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3007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Generic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Cotton</a:t>
            </a:r>
          </a:p>
          <a:p>
            <a:r>
              <a:rPr lang="en-US" sz="4800" dirty="0" smtClean="0"/>
              <a:t>Polyester</a:t>
            </a:r>
          </a:p>
          <a:p>
            <a:r>
              <a:rPr lang="en-US" sz="4800" dirty="0" smtClean="0"/>
              <a:t>Nylon</a:t>
            </a:r>
          </a:p>
          <a:p>
            <a:r>
              <a:rPr lang="en-US" sz="4800" dirty="0" smtClean="0"/>
              <a:t>Silk</a:t>
            </a:r>
          </a:p>
          <a:p>
            <a:r>
              <a:rPr lang="en-US" sz="4800" dirty="0" smtClean="0"/>
              <a:t>Wool</a:t>
            </a:r>
          </a:p>
          <a:p>
            <a:r>
              <a:rPr lang="en-US" sz="4800" dirty="0" smtClean="0"/>
              <a:t>Acrylic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0920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Construction Names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458200" cy="5334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Denim                       Satin  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Lace                        Terry Cloth 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 smtClean="0"/>
              <a:t>Velvet                        Corduroy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                                      </a:t>
            </a:r>
          </a:p>
          <a:p>
            <a:endParaRPr lang="en-US" sz="4000" dirty="0"/>
          </a:p>
          <a:p>
            <a:endParaRPr lang="en-US" sz="4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77" b="89617" l="5544" r="100000">
                        <a14:foregroundMark x1="10021" y1="5431" x2="50000" y2="82268"/>
                        <a14:foregroundMark x1="30277" y1="42652" x2="73667" y2="2077"/>
                        <a14:foregroundMark x1="50000" y1="79712" x2="99574" y2="13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3767">
            <a:off x="1730332" y="1687884"/>
            <a:ext cx="2286000" cy="152562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2971800"/>
            <a:ext cx="1618851" cy="16226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956" y="4718365"/>
            <a:ext cx="1890643" cy="1890643"/>
          </a:xfrm>
          <a:prstGeom prst="rect">
            <a:avLst/>
          </a:prstGeom>
        </p:spPr>
      </p:pic>
      <p:sp>
        <p:nvSpPr>
          <p:cNvPr id="11" name="Flowchart: Connector 10"/>
          <p:cNvSpPr/>
          <p:nvPr/>
        </p:nvSpPr>
        <p:spPr>
          <a:xfrm>
            <a:off x="4724400" y="1656813"/>
            <a:ext cx="114300" cy="1143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229592"/>
            <a:ext cx="2322944" cy="1742208"/>
          </a:xfrm>
          <a:prstGeom prst="rect">
            <a:avLst/>
          </a:prstGeom>
        </p:spPr>
      </p:pic>
      <p:sp>
        <p:nvSpPr>
          <p:cNvPr id="13" name="Flowchart: Connector 12"/>
          <p:cNvSpPr/>
          <p:nvPr/>
        </p:nvSpPr>
        <p:spPr>
          <a:xfrm>
            <a:off x="4428722" y="3169957"/>
            <a:ext cx="114300" cy="1143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177" y="3169957"/>
            <a:ext cx="1839533" cy="1226355"/>
          </a:xfrm>
          <a:prstGeom prst="rect">
            <a:avLst/>
          </a:prstGeom>
        </p:spPr>
      </p:pic>
      <p:sp>
        <p:nvSpPr>
          <p:cNvPr id="15" name="Flowchart: Connector 14"/>
          <p:cNvSpPr/>
          <p:nvPr/>
        </p:nvSpPr>
        <p:spPr>
          <a:xfrm>
            <a:off x="4724400" y="4624188"/>
            <a:ext cx="114300" cy="1143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914389"/>
            <a:ext cx="2322944" cy="174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4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smtClean="0"/>
              <a:t>Natural Fabrics</a:t>
            </a:r>
            <a:endParaRPr lang="en-US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5400" dirty="0" smtClean="0"/>
              <a:t>Cotton</a:t>
            </a:r>
          </a:p>
          <a:p>
            <a:r>
              <a:rPr lang="en-US" sz="5400" dirty="0" smtClean="0"/>
              <a:t>Silk</a:t>
            </a:r>
          </a:p>
          <a:p>
            <a:r>
              <a:rPr lang="en-US" sz="5400" dirty="0" smtClean="0"/>
              <a:t>Linen</a:t>
            </a:r>
          </a:p>
          <a:p>
            <a:r>
              <a:rPr lang="en-US" sz="5400" dirty="0" smtClean="0"/>
              <a:t>Bamboo</a:t>
            </a:r>
          </a:p>
          <a:p>
            <a:r>
              <a:rPr lang="en-US" sz="5400" dirty="0" smtClean="0"/>
              <a:t>Hemp</a:t>
            </a:r>
            <a:endParaRPr lang="en-US" sz="5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01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6000" dirty="0" smtClean="0"/>
              <a:t>Natural Fabrics</a:t>
            </a:r>
            <a:endParaRPr lang="en-US" sz="6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3400" y="1371600"/>
            <a:ext cx="4040188" cy="639762"/>
          </a:xfrm>
        </p:spPr>
        <p:txBody>
          <a:bodyPr>
            <a:noAutofit/>
          </a:bodyPr>
          <a:lstStyle/>
          <a:p>
            <a:r>
              <a:rPr lang="en-US" sz="4800" dirty="0" smtClean="0"/>
              <a:t>Advantages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3951288"/>
          </a:xfrm>
        </p:spPr>
        <p:txBody>
          <a:bodyPr/>
          <a:lstStyle/>
          <a:p>
            <a:r>
              <a:rPr lang="en-US" sz="4000" dirty="0" smtClean="0"/>
              <a:t>Absorbent</a:t>
            </a:r>
          </a:p>
          <a:p>
            <a:r>
              <a:rPr lang="en-US" sz="4000" dirty="0" smtClean="0"/>
              <a:t>Comfortable</a:t>
            </a:r>
          </a:p>
          <a:p>
            <a:r>
              <a:rPr lang="en-US" sz="4000" dirty="0" smtClean="0"/>
              <a:t>Naturally made</a:t>
            </a:r>
          </a:p>
          <a:p>
            <a:pPr lvl="1"/>
            <a:r>
              <a:rPr lang="en-US" sz="4000" dirty="0" smtClean="0"/>
              <a:t>Less Allergies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8200" y="1371600"/>
            <a:ext cx="4041775" cy="650875"/>
          </a:xfrm>
        </p:spPr>
        <p:txBody>
          <a:bodyPr>
            <a:noAutofit/>
          </a:bodyPr>
          <a:lstStyle/>
          <a:p>
            <a:r>
              <a:rPr lang="en-US" sz="4800" dirty="0" smtClean="0"/>
              <a:t>Disadvantages</a:t>
            </a:r>
            <a:endParaRPr lang="en-US" sz="4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24400" y="1905000"/>
            <a:ext cx="4041775" cy="395128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Shrinks</a:t>
            </a:r>
          </a:p>
          <a:p>
            <a:r>
              <a:rPr lang="en-US" sz="4000" dirty="0" smtClean="0"/>
              <a:t>Wrinkles</a:t>
            </a:r>
          </a:p>
          <a:p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238301"/>
            <a:ext cx="2409556" cy="361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smtClean="0"/>
              <a:t>Synthetic Fabrics</a:t>
            </a:r>
            <a:endParaRPr lang="en-US" sz="6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blipFill dpi="0" rotWithShape="1">
            <a:blip r:embed="rId2">
              <a:alphaModFix amt="30000"/>
            </a:blip>
            <a:srcRect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4800" dirty="0" smtClean="0"/>
              <a:t>Nylon</a:t>
            </a:r>
          </a:p>
          <a:p>
            <a:r>
              <a:rPr lang="en-US" sz="4800" dirty="0" smtClean="0"/>
              <a:t>Spandex</a:t>
            </a:r>
          </a:p>
          <a:p>
            <a:r>
              <a:rPr lang="en-US" sz="4800" dirty="0" smtClean="0"/>
              <a:t>Polyester</a:t>
            </a:r>
          </a:p>
          <a:p>
            <a:r>
              <a:rPr lang="en-US" sz="4800" dirty="0" smtClean="0"/>
              <a:t>Rayon</a:t>
            </a:r>
          </a:p>
          <a:p>
            <a:r>
              <a:rPr lang="en-US" sz="4800" dirty="0" smtClean="0"/>
              <a:t>Acrylic</a:t>
            </a:r>
          </a:p>
          <a:p>
            <a:r>
              <a:rPr lang="en-US" sz="4800" dirty="0" smtClean="0"/>
              <a:t>Acetate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4908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/>
              <a:t>Synthetic Fabric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Advantages</a:t>
            </a:r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Won’t shrink</a:t>
            </a:r>
          </a:p>
          <a:p>
            <a:r>
              <a:rPr lang="en-US" sz="4000" dirty="0" smtClean="0"/>
              <a:t>Wrinkle resistant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Disadvantages</a:t>
            </a:r>
            <a:endParaRPr lang="en-US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Non absorbent</a:t>
            </a:r>
          </a:p>
          <a:p>
            <a:r>
              <a:rPr lang="en-US" sz="4000" dirty="0" smtClean="0"/>
              <a:t>Pilling</a:t>
            </a:r>
          </a:p>
          <a:p>
            <a:pPr marL="0" indent="0">
              <a:buNone/>
            </a:pPr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Static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581400"/>
            <a:ext cx="28575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0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5400" dirty="0" smtClean="0"/>
              <a:t>Blend Fabrics</a:t>
            </a:r>
            <a:endParaRPr lang="en-US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/>
          <a:lstStyle/>
          <a:p>
            <a:r>
              <a:rPr lang="en-US" dirty="0" smtClean="0"/>
              <a:t>Blend</a:t>
            </a:r>
          </a:p>
          <a:p>
            <a:r>
              <a:rPr lang="en-US" dirty="0" smtClean="0"/>
              <a:t>To get the best qualities of all fibers</a:t>
            </a:r>
          </a:p>
          <a:p>
            <a:r>
              <a:rPr lang="en-US" dirty="0" smtClean="0"/>
              <a:t>60% cotton, 40% </a:t>
            </a:r>
            <a:r>
              <a:rPr lang="en-US" dirty="0" smtClean="0"/>
              <a:t>Polyester</a:t>
            </a:r>
          </a:p>
          <a:p>
            <a:endParaRPr lang="en-US" dirty="0"/>
          </a:p>
          <a:p>
            <a:r>
              <a:rPr lang="en-US" dirty="0" smtClean="0"/>
              <a:t>Look at your clothing tags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514600"/>
            <a:ext cx="3228104" cy="422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3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134</Words>
  <Application>Microsoft Office PowerPoint</Application>
  <PresentationFormat>On-screen Show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Reasons to take a basic course</vt:lpstr>
      <vt:lpstr>Generic Names</vt:lpstr>
      <vt:lpstr>Construction Names</vt:lpstr>
      <vt:lpstr>Natural Fabrics</vt:lpstr>
      <vt:lpstr>Natural Fabrics</vt:lpstr>
      <vt:lpstr>Synthetic Fabrics</vt:lpstr>
      <vt:lpstr>Synthetic Fabric</vt:lpstr>
      <vt:lpstr>Blend Fabrics</vt:lpstr>
      <vt:lpstr>Woven Material – how it is made</vt:lpstr>
      <vt:lpstr>Knit Material – how it is made</vt:lpstr>
      <vt:lpstr>Jersey Knit</vt:lpstr>
      <vt:lpstr>Pile Weave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Tanya Epting</dc:creator>
  <cp:lastModifiedBy>Tanya Epting</cp:lastModifiedBy>
  <cp:revision>15</cp:revision>
  <dcterms:created xsi:type="dcterms:W3CDTF">2014-12-31T02:33:41Z</dcterms:created>
  <dcterms:modified xsi:type="dcterms:W3CDTF">2018-04-15T16:54:40Z</dcterms:modified>
</cp:coreProperties>
</file>